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9" d="100"/>
          <a:sy n="129" d="100"/>
        </p:scale>
        <p:origin x="-1068" y="-6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8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1904-4657-264E-A161-D06BE99F15F6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A5D41-009D-ED49-A565-F00BE7BD1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2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wsc</cp:lastModifiedBy>
  <cp:revision>2</cp:revision>
  <dcterms:created xsi:type="dcterms:W3CDTF">2016-02-07T02:22:48Z</dcterms:created>
  <dcterms:modified xsi:type="dcterms:W3CDTF">2018-11-20T23:19:38Z</dcterms:modified>
</cp:coreProperties>
</file>